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8" r:id="rId2"/>
    <p:sldId id="274" r:id="rId3"/>
    <p:sldId id="275" r:id="rId4"/>
    <p:sldId id="290" r:id="rId5"/>
    <p:sldId id="276" r:id="rId6"/>
    <p:sldId id="277" r:id="rId7"/>
    <p:sldId id="300" r:id="rId8"/>
    <p:sldId id="301" r:id="rId9"/>
    <p:sldId id="302" r:id="rId10"/>
    <p:sldId id="292" r:id="rId11"/>
    <p:sldId id="303" r:id="rId12"/>
    <p:sldId id="304" r:id="rId13"/>
    <p:sldId id="305" r:id="rId14"/>
    <p:sldId id="306" r:id="rId15"/>
    <p:sldId id="315" r:id="rId16"/>
    <p:sldId id="309" r:id="rId17"/>
    <p:sldId id="299" r:id="rId18"/>
    <p:sldId id="310" r:id="rId19"/>
    <p:sldId id="308" r:id="rId20"/>
    <p:sldId id="270" r:id="rId21"/>
    <p:sldId id="258" r:id="rId22"/>
    <p:sldId id="311" r:id="rId23"/>
    <p:sldId id="282" r:id="rId24"/>
    <p:sldId id="312" r:id="rId25"/>
    <p:sldId id="313" r:id="rId26"/>
    <p:sldId id="314" r:id="rId27"/>
    <p:sldId id="272" r:id="rId28"/>
    <p:sldId id="294" r:id="rId29"/>
    <p:sldId id="295" r:id="rId30"/>
    <p:sldId id="296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0844" autoAdjust="0"/>
  </p:normalViewPr>
  <p:slideViewPr>
    <p:cSldViewPr snapToGrid="0" showGuides="1">
      <p:cViewPr varScale="1">
        <p:scale>
          <a:sx n="68" d="100"/>
          <a:sy n="68" d="100"/>
        </p:scale>
        <p:origin x="936" y="54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DF690-83CF-41DC-9D24-7122037B21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737A29-1227-47B9-8F8D-5CD326F2764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7030A0"/>
        </a:solidFill>
      </dgm:spPr>
      <dgm:t>
        <a:bodyPr/>
        <a:lstStyle/>
        <a:p>
          <a:pPr algn="ctr" rtl="0"/>
          <a:r>
            <a:rPr lang="bn-BD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F83A66-D964-473C-8441-AA98E3253B7C}" type="parTrans" cxnId="{D7FC3025-8D8E-4453-8D98-999449D03CB6}">
      <dgm:prSet/>
      <dgm:spPr/>
      <dgm:t>
        <a:bodyPr/>
        <a:lstStyle/>
        <a:p>
          <a:pPr algn="ctr"/>
          <a:endParaRPr lang="en-US" sz="48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440E05-F0E1-491D-890F-1B2EA7633A1A}" type="sibTrans" cxnId="{D7FC3025-8D8E-4453-8D98-999449D03CB6}">
      <dgm:prSet/>
      <dgm:spPr/>
      <dgm:t>
        <a:bodyPr/>
        <a:lstStyle/>
        <a:p>
          <a:pPr algn="ctr"/>
          <a:endParaRPr lang="en-US" sz="48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4048E-F6D4-4D44-86E9-F811C72299BC}" type="pres">
      <dgm:prSet presAssocID="{424DF690-83CF-41DC-9D24-7122037B2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8BA71-EC44-462A-B9DB-19F920A84264}" type="pres">
      <dgm:prSet presAssocID="{73737A29-1227-47B9-8F8D-5CD326F27640}" presName="parentText" presStyleLbl="node1" presStyleIdx="0" presStyleCnt="1" custScaleY="179385" custLinFactNeighborY="2701">
        <dgm:presLayoutVars>
          <dgm:chMax val="0"/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8779D424-51A6-4651-854A-AA2B37B0E6A1}" type="presOf" srcId="{73737A29-1227-47B9-8F8D-5CD326F27640}" destId="{6F98BA71-EC44-462A-B9DB-19F920A84264}" srcOrd="0" destOrd="0" presId="urn:microsoft.com/office/officeart/2005/8/layout/vList2"/>
    <dgm:cxn modelId="{D7FC3025-8D8E-4453-8D98-999449D03CB6}" srcId="{424DF690-83CF-41DC-9D24-7122037B214B}" destId="{73737A29-1227-47B9-8F8D-5CD326F27640}" srcOrd="0" destOrd="0" parTransId="{C2F83A66-D964-473C-8441-AA98E3253B7C}" sibTransId="{0E440E05-F0E1-491D-890F-1B2EA7633A1A}"/>
    <dgm:cxn modelId="{3C165A82-7636-4250-B8E9-24F674B63A63}" type="presOf" srcId="{424DF690-83CF-41DC-9D24-7122037B214B}" destId="{D084048E-F6D4-4D44-86E9-F811C72299BC}" srcOrd="0" destOrd="0" presId="urn:microsoft.com/office/officeart/2005/8/layout/vList2"/>
    <dgm:cxn modelId="{47999DFD-F8A2-4506-A09B-68383FFBC61B}" type="presParOf" srcId="{D084048E-F6D4-4D44-86E9-F811C72299BC}" destId="{6F98BA71-EC44-462A-B9DB-19F920A842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764D1-0CC3-457F-A841-E7371B093C1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AC73F-9405-4D27-B1DF-045E8FE9518F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 rad="19050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i="1" u="sng" dirty="0" smtClean="0"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শিক্ষার্থীরা-</a:t>
          </a:r>
          <a:endParaRPr lang="en-US" dirty="0">
            <a:solidFill>
              <a:srgbClr val="FF0000"/>
            </a:solidFill>
            <a:effectLst/>
          </a:endParaRPr>
        </a:p>
      </dgm:t>
    </dgm:pt>
    <dgm:pt modelId="{44B38359-72A0-453D-A1B0-C41BBE46628B}" type="parTrans" cxnId="{90F6BA67-54C6-4228-9DC7-9E1650661254}">
      <dgm:prSet/>
      <dgm:spPr/>
      <dgm:t>
        <a:bodyPr/>
        <a:lstStyle/>
        <a:p>
          <a:endParaRPr lang="en-US"/>
        </a:p>
      </dgm:t>
    </dgm:pt>
    <dgm:pt modelId="{36E25ED3-BF42-4B7F-9D6B-43F33252B1EC}" type="sibTrans" cxnId="{90F6BA67-54C6-4228-9DC7-9E1650661254}">
      <dgm:prSet/>
      <dgm:spPr/>
      <dgm:t>
        <a:bodyPr/>
        <a:lstStyle/>
        <a:p>
          <a:endParaRPr lang="en-US"/>
        </a:p>
      </dgm:t>
    </dgm:pt>
    <dgm:pt modelId="{BD304791-378D-4058-B019-A6D949B12C77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en-US" sz="3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পাঙ্গাস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মাছের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উল্লেখ করতে পারবে</a:t>
          </a:r>
          <a:endParaRPr lang="en-US" sz="3600" dirty="0">
            <a:solidFill>
              <a:schemeClr val="tx1"/>
            </a:solidFill>
          </a:endParaRPr>
        </a:p>
      </dgm:t>
    </dgm:pt>
    <dgm:pt modelId="{1C3893E5-1690-4145-AFCE-A0082BFC15A0}" type="parTrans" cxnId="{4DAD6328-8B8D-48B2-9E7C-77CE8AFDF766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336ED864-971E-4B3C-91F6-137B9FB4FF33}" type="sibTrans" cxnId="{4DAD6328-8B8D-48B2-9E7C-77CE8AFDF766}">
      <dgm:prSet/>
      <dgm:spPr/>
      <dgm:t>
        <a:bodyPr/>
        <a:lstStyle/>
        <a:p>
          <a:endParaRPr lang="en-US"/>
        </a:p>
      </dgm:t>
    </dgm:pt>
    <dgm:pt modelId="{57405903-1663-4F96-B50B-583022C3DF60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2.</a:t>
          </a:r>
          <a:r>
            <a:rPr lang="en-US" sz="3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পাঙ্গাস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চাষের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করতে পারবে</a:t>
          </a:r>
          <a:endParaRPr lang="en-US" sz="3600" dirty="0">
            <a:solidFill>
              <a:schemeClr val="tx1"/>
            </a:solidFill>
          </a:endParaRPr>
        </a:p>
      </dgm:t>
    </dgm:pt>
    <dgm:pt modelId="{1C82ED30-A5D1-411C-B600-D0662ED183C0}" type="parTrans" cxnId="{29BD7784-746D-47EF-96EC-7D2816B1143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39EB5E2-B479-48AC-AC04-83A1B10CAE23}" type="sibTrans" cxnId="{29BD7784-746D-47EF-96EC-7D2816B1143F}">
      <dgm:prSet/>
      <dgm:spPr/>
      <dgm:t>
        <a:bodyPr/>
        <a:lstStyle/>
        <a:p>
          <a:endParaRPr lang="en-US"/>
        </a:p>
      </dgm:t>
    </dgm:pt>
    <dgm:pt modelId="{F6CFEF11-F742-44EC-ABC7-3156AACB00F2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3.</a:t>
          </a:r>
          <a:r>
            <a:rPr lang="en-US" sz="3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পাঙ্গাস</a:t>
          </a:r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চাষের জন্য পুকুর প্রস্তুত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করার পদ্ধতি বর্ণনা করতে পারবে</a:t>
          </a:r>
          <a:endParaRPr lang="en-US" sz="3600" dirty="0">
            <a:solidFill>
              <a:schemeClr val="tx1"/>
            </a:solidFill>
          </a:endParaRPr>
        </a:p>
      </dgm:t>
    </dgm:pt>
    <dgm:pt modelId="{0582A87E-A85D-48CA-8BBF-C3D37C069B61}" type="parTrans" cxnId="{BEF2F017-D86C-4B9A-99D5-3DB8D1BEF6C1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39A18FF-7189-40C4-9A46-FEB621810C44}" type="sibTrans" cxnId="{BEF2F017-D86C-4B9A-99D5-3DB8D1BEF6C1}">
      <dgm:prSet/>
      <dgm:spPr/>
      <dgm:t>
        <a:bodyPr/>
        <a:lstStyle/>
        <a:p>
          <a:endParaRPr lang="en-US"/>
        </a:p>
      </dgm:t>
    </dgm:pt>
    <dgm:pt modelId="{30417333-3021-4131-9A98-0586D3A4AEA3}" type="pres">
      <dgm:prSet presAssocID="{846764D1-0CC3-457F-A841-E7371B093C1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E173D8-2DF6-4E9D-9E40-2F40C1F862CA}" type="pres">
      <dgm:prSet presAssocID="{F6BAC73F-9405-4D27-B1DF-045E8FE9518F}" presName="singleCycle" presStyleCnt="0"/>
      <dgm:spPr/>
    </dgm:pt>
    <dgm:pt modelId="{3B7A2148-D03B-486B-BAFA-618BB9F0ECF3}" type="pres">
      <dgm:prSet presAssocID="{F6BAC73F-9405-4D27-B1DF-045E8FE9518F}" presName="singleCenter" presStyleLbl="node1" presStyleIdx="0" presStyleCnt="4" custScaleX="221359" custLinFactNeighborX="1270" custLinFactNeighborY="-1682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2EEAC10-FB35-4DE2-9E4E-FDCCEF0903B1}" type="pres">
      <dgm:prSet presAssocID="{1C3893E5-1690-4145-AFCE-A0082BFC15A0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FC9DBCA-D23D-41C1-9E87-2652C5814BE7}" type="pres">
      <dgm:prSet presAssocID="{BD304791-378D-4058-B019-A6D949B12C77}" presName="text0" presStyleLbl="node1" presStyleIdx="1" presStyleCnt="4" custScaleX="702840" custScaleY="99121" custRadScaleRad="104446" custRadScaleInc="-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21CB2-7637-439B-9B51-FB56E41E710D}" type="pres">
      <dgm:prSet presAssocID="{1C82ED30-A5D1-411C-B600-D0662ED183C0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506E8AA-7001-4EB1-A60D-E0DB5D8E93C5}" type="pres">
      <dgm:prSet presAssocID="{57405903-1663-4F96-B50B-583022C3DF60}" presName="text0" presStyleLbl="node1" presStyleIdx="2" presStyleCnt="4" custScaleX="535517" custScaleY="143496" custRadScaleRad="148537" custRadScaleInc="-18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DBC52-BA42-4E4F-B772-3535261E8740}" type="pres">
      <dgm:prSet presAssocID="{0582A87E-A85D-48CA-8BBF-C3D37C069B6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EC5A863-0517-407E-9AFF-F871C1DCBBB0}" type="pres">
      <dgm:prSet presAssocID="{F6CFEF11-F742-44EC-ABC7-3156AACB00F2}" presName="text0" presStyleLbl="node1" presStyleIdx="3" presStyleCnt="4" custScaleX="529740" custScaleY="181956" custRadScaleRad="137580" custRadScaleInc="14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734193-6A65-4E29-BF70-0ADFE3224F1F}" type="presOf" srcId="{846764D1-0CC3-457F-A841-E7371B093C13}" destId="{30417333-3021-4131-9A98-0586D3A4AEA3}" srcOrd="0" destOrd="0" presId="urn:microsoft.com/office/officeart/2008/layout/RadialCluster"/>
    <dgm:cxn modelId="{4DAD6328-8B8D-48B2-9E7C-77CE8AFDF766}" srcId="{F6BAC73F-9405-4D27-B1DF-045E8FE9518F}" destId="{BD304791-378D-4058-B019-A6D949B12C77}" srcOrd="0" destOrd="0" parTransId="{1C3893E5-1690-4145-AFCE-A0082BFC15A0}" sibTransId="{336ED864-971E-4B3C-91F6-137B9FB4FF33}"/>
    <dgm:cxn modelId="{5B619682-6B3C-4E5E-BE20-A7CC7507D113}" type="presOf" srcId="{F6BAC73F-9405-4D27-B1DF-045E8FE9518F}" destId="{3B7A2148-D03B-486B-BAFA-618BB9F0ECF3}" srcOrd="0" destOrd="0" presId="urn:microsoft.com/office/officeart/2008/layout/RadialCluster"/>
    <dgm:cxn modelId="{20032DDB-1614-4E61-BEEA-BD5CEBD3C929}" type="presOf" srcId="{BD304791-378D-4058-B019-A6D949B12C77}" destId="{7FC9DBCA-D23D-41C1-9E87-2652C5814BE7}" srcOrd="0" destOrd="0" presId="urn:microsoft.com/office/officeart/2008/layout/RadialCluster"/>
    <dgm:cxn modelId="{29BD7784-746D-47EF-96EC-7D2816B1143F}" srcId="{F6BAC73F-9405-4D27-B1DF-045E8FE9518F}" destId="{57405903-1663-4F96-B50B-583022C3DF60}" srcOrd="1" destOrd="0" parTransId="{1C82ED30-A5D1-411C-B600-D0662ED183C0}" sibTransId="{039EB5E2-B479-48AC-AC04-83A1B10CAE23}"/>
    <dgm:cxn modelId="{BEF2F017-D86C-4B9A-99D5-3DB8D1BEF6C1}" srcId="{F6BAC73F-9405-4D27-B1DF-045E8FE9518F}" destId="{F6CFEF11-F742-44EC-ABC7-3156AACB00F2}" srcOrd="2" destOrd="0" parTransId="{0582A87E-A85D-48CA-8BBF-C3D37C069B61}" sibTransId="{A39A18FF-7189-40C4-9A46-FEB621810C44}"/>
    <dgm:cxn modelId="{234D8689-43D5-4D84-9A20-CB52CB532888}" type="presOf" srcId="{57405903-1663-4F96-B50B-583022C3DF60}" destId="{0506E8AA-7001-4EB1-A60D-E0DB5D8E93C5}" srcOrd="0" destOrd="0" presId="urn:microsoft.com/office/officeart/2008/layout/RadialCluster"/>
    <dgm:cxn modelId="{CD584D33-2825-499C-9F9D-CCDCD17624DC}" type="presOf" srcId="{1C82ED30-A5D1-411C-B600-D0662ED183C0}" destId="{7AB21CB2-7637-439B-9B51-FB56E41E710D}" srcOrd="0" destOrd="0" presId="urn:microsoft.com/office/officeart/2008/layout/RadialCluster"/>
    <dgm:cxn modelId="{C1ACDE54-8339-4CAE-8576-499D4D25B18C}" type="presOf" srcId="{0582A87E-A85D-48CA-8BBF-C3D37C069B61}" destId="{5CDDBC52-BA42-4E4F-B772-3535261E8740}" srcOrd="0" destOrd="0" presId="urn:microsoft.com/office/officeart/2008/layout/RadialCluster"/>
    <dgm:cxn modelId="{FD093E7B-EB23-43DA-89B3-9498EB4F3C4F}" type="presOf" srcId="{F6CFEF11-F742-44EC-ABC7-3156AACB00F2}" destId="{8EC5A863-0517-407E-9AFF-F871C1DCBBB0}" srcOrd="0" destOrd="0" presId="urn:microsoft.com/office/officeart/2008/layout/RadialCluster"/>
    <dgm:cxn modelId="{90F6BA67-54C6-4228-9DC7-9E1650661254}" srcId="{846764D1-0CC3-457F-A841-E7371B093C13}" destId="{F6BAC73F-9405-4D27-B1DF-045E8FE9518F}" srcOrd="0" destOrd="0" parTransId="{44B38359-72A0-453D-A1B0-C41BBE46628B}" sibTransId="{36E25ED3-BF42-4B7F-9D6B-43F33252B1EC}"/>
    <dgm:cxn modelId="{DC949252-9B83-4DC2-99A3-B5E397B88902}" type="presOf" srcId="{1C3893E5-1690-4145-AFCE-A0082BFC15A0}" destId="{92EEAC10-FB35-4DE2-9E4E-FDCCEF0903B1}" srcOrd="0" destOrd="0" presId="urn:microsoft.com/office/officeart/2008/layout/RadialCluster"/>
    <dgm:cxn modelId="{33EF7561-F50E-4C11-B6C4-47269681CFE2}" type="presParOf" srcId="{30417333-3021-4131-9A98-0586D3A4AEA3}" destId="{FCE173D8-2DF6-4E9D-9E40-2F40C1F862CA}" srcOrd="0" destOrd="0" presId="urn:microsoft.com/office/officeart/2008/layout/RadialCluster"/>
    <dgm:cxn modelId="{E2BC677D-E208-405D-B520-F4093FF60C63}" type="presParOf" srcId="{FCE173D8-2DF6-4E9D-9E40-2F40C1F862CA}" destId="{3B7A2148-D03B-486B-BAFA-618BB9F0ECF3}" srcOrd="0" destOrd="0" presId="urn:microsoft.com/office/officeart/2008/layout/RadialCluster"/>
    <dgm:cxn modelId="{D78463C3-96CF-4C6B-A572-1FDE1CD73B81}" type="presParOf" srcId="{FCE173D8-2DF6-4E9D-9E40-2F40C1F862CA}" destId="{92EEAC10-FB35-4DE2-9E4E-FDCCEF0903B1}" srcOrd="1" destOrd="0" presId="urn:microsoft.com/office/officeart/2008/layout/RadialCluster"/>
    <dgm:cxn modelId="{492508D0-0FC6-4F96-BFD3-E24D6F9C4E8B}" type="presParOf" srcId="{FCE173D8-2DF6-4E9D-9E40-2F40C1F862CA}" destId="{7FC9DBCA-D23D-41C1-9E87-2652C5814BE7}" srcOrd="2" destOrd="0" presId="urn:microsoft.com/office/officeart/2008/layout/RadialCluster"/>
    <dgm:cxn modelId="{ECE080B1-943A-481D-AEDE-B3B86F6A2F29}" type="presParOf" srcId="{FCE173D8-2DF6-4E9D-9E40-2F40C1F862CA}" destId="{7AB21CB2-7637-439B-9B51-FB56E41E710D}" srcOrd="3" destOrd="0" presId="urn:microsoft.com/office/officeart/2008/layout/RadialCluster"/>
    <dgm:cxn modelId="{A9596834-7DC3-4A3E-9268-61377FFE66FF}" type="presParOf" srcId="{FCE173D8-2DF6-4E9D-9E40-2F40C1F862CA}" destId="{0506E8AA-7001-4EB1-A60D-E0DB5D8E93C5}" srcOrd="4" destOrd="0" presId="urn:microsoft.com/office/officeart/2008/layout/RadialCluster"/>
    <dgm:cxn modelId="{F0E095FD-A6A0-450B-A3A1-0CD94AC6A0FF}" type="presParOf" srcId="{FCE173D8-2DF6-4E9D-9E40-2F40C1F862CA}" destId="{5CDDBC52-BA42-4E4F-B772-3535261E8740}" srcOrd="5" destOrd="0" presId="urn:microsoft.com/office/officeart/2008/layout/RadialCluster"/>
    <dgm:cxn modelId="{312DBBDF-FCA2-4647-BD00-5069BA78001C}" type="presParOf" srcId="{FCE173D8-2DF6-4E9D-9E40-2F40C1F862CA}" destId="{8EC5A863-0517-407E-9AFF-F871C1DCBBB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FBEEAD-757E-4B70-A1C0-395D763C0FF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D69331-8948-420D-8A11-01ABC533D292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 প্রস্ততির ধাপ সমূহ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4E5C4-0EA5-47BD-9772-B6D5D9F67B0B}" type="parTrans" cxnId="{759C7D9E-3D24-479B-BA36-0531C3C80F4A}">
      <dgm:prSet/>
      <dgm:spPr/>
      <dgm:t>
        <a:bodyPr/>
        <a:lstStyle/>
        <a:p>
          <a:endParaRPr lang="en-US"/>
        </a:p>
      </dgm:t>
    </dgm:pt>
    <dgm:pt modelId="{E5D54FD0-F48E-45E3-93A7-6818466BD594}" type="sibTrans" cxnId="{759C7D9E-3D24-479B-BA36-0531C3C80F4A}">
      <dgm:prSet/>
      <dgm:spPr/>
      <dgm:t>
        <a:bodyPr/>
        <a:lstStyle/>
        <a:p>
          <a:endParaRPr lang="en-US"/>
        </a:p>
      </dgm:t>
    </dgm:pt>
    <dgm:pt modelId="{05BE385C-BAAD-4213-968C-4A6060D0D403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পুকুর পাড় মেরামত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1A4233-33F4-4768-A5FF-FFE355E904A2}" type="parTrans" cxnId="{98A1CCC7-56F2-43CE-AA0F-4E5351127FCC}">
      <dgm:prSet/>
      <dgm:spPr/>
      <dgm:t>
        <a:bodyPr/>
        <a:lstStyle/>
        <a:p>
          <a:endParaRPr lang="en-US"/>
        </a:p>
      </dgm:t>
    </dgm:pt>
    <dgm:pt modelId="{7374DBC0-2233-43E4-BFC6-6ED558602465}" type="sibTrans" cxnId="{98A1CCC7-56F2-43CE-AA0F-4E5351127FCC}">
      <dgm:prSet/>
      <dgm:spPr/>
      <dgm:t>
        <a:bodyPr/>
        <a:lstStyle/>
        <a:p>
          <a:endParaRPr lang="en-US"/>
        </a:p>
      </dgm:t>
    </dgm:pt>
    <dgm:pt modelId="{81B2A0E4-A72F-40E7-9B80-FDE6B5E25683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পুকুর পরিস্কার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D30D39-1AFC-42E9-849B-BC11F625A6AC}" type="parTrans" cxnId="{1148CBF7-6113-42E3-B638-7494F02B3644}">
      <dgm:prSet/>
      <dgm:spPr/>
      <dgm:t>
        <a:bodyPr/>
        <a:lstStyle/>
        <a:p>
          <a:endParaRPr lang="en-US"/>
        </a:p>
      </dgm:t>
    </dgm:pt>
    <dgm:pt modelId="{56D9472B-D8AA-4FD0-82C5-6451656FA9EC}" type="sibTrans" cxnId="{1148CBF7-6113-42E3-B638-7494F02B3644}">
      <dgm:prSet/>
      <dgm:spPr/>
      <dgm:t>
        <a:bodyPr/>
        <a:lstStyle/>
        <a:p>
          <a:endParaRPr lang="en-US"/>
        </a:p>
      </dgm:t>
    </dgm:pt>
    <dgm:pt modelId="{2E9AF7BB-595C-4495-BB1F-45440F2120C8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পুকুরে সার প্রয়োগ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562AE9-A4BC-46CC-95EE-4408490E0A31}" type="parTrans" cxnId="{4B1E69B9-0CE7-4512-B7E7-A5BA7EABECEF}">
      <dgm:prSet/>
      <dgm:spPr/>
      <dgm:t>
        <a:bodyPr/>
        <a:lstStyle/>
        <a:p>
          <a:endParaRPr lang="en-US"/>
        </a:p>
      </dgm:t>
    </dgm:pt>
    <dgm:pt modelId="{A39F3115-106D-41AF-AB95-DA0272DFB9BC}" type="sibTrans" cxnId="{4B1E69B9-0CE7-4512-B7E7-A5BA7EABECEF}">
      <dgm:prSet/>
      <dgm:spPr/>
      <dgm:t>
        <a:bodyPr/>
        <a:lstStyle/>
        <a:p>
          <a:endParaRPr lang="en-US"/>
        </a:p>
      </dgm:t>
    </dgm:pt>
    <dgm:pt modelId="{17A85948-81CB-4733-A2F1-D2A19CB66C73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চুন প্রয়োগ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C7ADF2-6CE9-46D3-ACDC-4108CE0C2D82}" type="parTrans" cxnId="{B7FC0142-F327-4A2C-B73C-B41B8B8B444F}">
      <dgm:prSet/>
      <dgm:spPr/>
      <dgm:t>
        <a:bodyPr/>
        <a:lstStyle/>
        <a:p>
          <a:endParaRPr lang="en-US"/>
        </a:p>
      </dgm:t>
    </dgm:pt>
    <dgm:pt modelId="{87A65B15-7488-49DA-ADEA-083EEC383834}" type="sibTrans" cxnId="{B7FC0142-F327-4A2C-B73C-B41B8B8B444F}">
      <dgm:prSet/>
      <dgm:spPr/>
      <dgm:t>
        <a:bodyPr/>
        <a:lstStyle/>
        <a:p>
          <a:endParaRPr lang="en-US"/>
        </a:p>
      </dgm:t>
    </dgm:pt>
    <dgm:pt modelId="{6F7AB0F3-16B8-488F-BE5D-8E5C6240719C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রাক্ষুসে মাছ নিধন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E19CBA-549D-42EC-8E87-DB76789D3070}" type="parTrans" cxnId="{E1A98499-1821-4C96-89AD-9004654DFC24}">
      <dgm:prSet/>
      <dgm:spPr/>
      <dgm:t>
        <a:bodyPr/>
        <a:lstStyle/>
        <a:p>
          <a:endParaRPr lang="en-US"/>
        </a:p>
      </dgm:t>
    </dgm:pt>
    <dgm:pt modelId="{9CA94158-EFBE-4DCD-A5B1-F754996EC301}" type="sibTrans" cxnId="{E1A98499-1821-4C96-89AD-9004654DFC24}">
      <dgm:prSet/>
      <dgm:spPr/>
      <dgm:t>
        <a:bodyPr/>
        <a:lstStyle/>
        <a:p>
          <a:endParaRPr lang="en-US"/>
        </a:p>
      </dgm:t>
    </dgm:pt>
    <dgm:pt modelId="{1B595956-BE90-44CC-9BDB-8E38464ED4F7}" type="pres">
      <dgm:prSet presAssocID="{46FBEEAD-757E-4B70-A1C0-395D763C0F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CCCFCB-043D-48A0-BB86-663DE1D1672D}" type="pres">
      <dgm:prSet presAssocID="{79D69331-8948-420D-8A11-01ABC533D292}" presName="singleCycle" presStyleCnt="0"/>
      <dgm:spPr/>
    </dgm:pt>
    <dgm:pt modelId="{5DEEC543-A844-43B3-B790-176F754E1A04}" type="pres">
      <dgm:prSet presAssocID="{79D69331-8948-420D-8A11-01ABC533D292}" presName="singleCenter" presStyleLbl="node1" presStyleIdx="0" presStyleCnt="6" custScaleX="241919" custScaleY="164873">
        <dgm:presLayoutVars>
          <dgm:chMax val="7"/>
          <dgm:chPref val="7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CA96C97-5116-40B9-8704-4949B908086C}" type="pres">
      <dgm:prSet presAssocID="{C71A4233-33F4-4768-A5FF-FFE355E904A2}" presName="Name56" presStyleLbl="parChTrans1D2" presStyleIdx="0" presStyleCnt="5"/>
      <dgm:spPr/>
      <dgm:t>
        <a:bodyPr/>
        <a:lstStyle/>
        <a:p>
          <a:endParaRPr lang="en-US"/>
        </a:p>
      </dgm:t>
    </dgm:pt>
    <dgm:pt modelId="{0DCDF68A-FD67-4389-A5C8-5C6AE5ED3918}" type="pres">
      <dgm:prSet presAssocID="{05BE385C-BAAD-4213-968C-4A6060D0D403}" presName="text0" presStyleLbl="node1" presStyleIdx="1" presStyleCnt="6" custScaleX="237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FE091-2889-4E36-8065-DAA3427AD51F}" type="pres">
      <dgm:prSet presAssocID="{E5D30D39-1AFC-42E9-849B-BC11F625A6AC}" presName="Name56" presStyleLbl="parChTrans1D2" presStyleIdx="1" presStyleCnt="5"/>
      <dgm:spPr/>
      <dgm:t>
        <a:bodyPr/>
        <a:lstStyle/>
        <a:p>
          <a:endParaRPr lang="en-US"/>
        </a:p>
      </dgm:t>
    </dgm:pt>
    <dgm:pt modelId="{A7B7ADC1-8CE7-4062-8AD3-44A993DF2E25}" type="pres">
      <dgm:prSet presAssocID="{81B2A0E4-A72F-40E7-9B80-FDE6B5E25683}" presName="text0" presStyleLbl="node1" presStyleIdx="2" presStyleCnt="6" custScaleX="216195" custRadScaleRad="192088" custRadScaleInc="15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C7D54-A7EB-499C-8D2B-6B9AE79652D9}" type="pres">
      <dgm:prSet presAssocID="{66E19CBA-549D-42EC-8E87-DB76789D3070}" presName="Name56" presStyleLbl="parChTrans1D2" presStyleIdx="2" presStyleCnt="5"/>
      <dgm:spPr/>
      <dgm:t>
        <a:bodyPr/>
        <a:lstStyle/>
        <a:p>
          <a:endParaRPr lang="en-US"/>
        </a:p>
      </dgm:t>
    </dgm:pt>
    <dgm:pt modelId="{55AB84DA-7EE9-4829-9A6D-9856D297BB69}" type="pres">
      <dgm:prSet presAssocID="{6F7AB0F3-16B8-488F-BE5D-8E5C6240719C}" presName="text0" presStyleLbl="node1" presStyleIdx="3" presStyleCnt="6" custScaleX="216411" custScaleY="138577" custRadScaleRad="186735" custRadScaleInc="-87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F767A-E17E-4AC6-BA01-1E2446511403}" type="pres">
      <dgm:prSet presAssocID="{88C7ADF2-6CE9-46D3-ACDC-4108CE0C2D82}" presName="Name56" presStyleLbl="parChTrans1D2" presStyleIdx="3" presStyleCnt="5"/>
      <dgm:spPr/>
      <dgm:t>
        <a:bodyPr/>
        <a:lstStyle/>
        <a:p>
          <a:endParaRPr lang="en-US"/>
        </a:p>
      </dgm:t>
    </dgm:pt>
    <dgm:pt modelId="{F13683B1-F1D5-4D31-8F6D-F19C5A8BB21C}" type="pres">
      <dgm:prSet presAssocID="{17A85948-81CB-4733-A2F1-D2A19CB66C73}" presName="text0" presStyleLbl="node1" presStyleIdx="4" presStyleCnt="6" custScaleX="227812" custScaleY="130430" custRadScaleRad="194258" custRadScaleInc="89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31BF6-437D-459B-A290-E79A87CB2E8A}" type="pres">
      <dgm:prSet presAssocID="{92562AE9-A4BC-46CC-95EE-4408490E0A31}" presName="Name56" presStyleLbl="parChTrans1D2" presStyleIdx="4" presStyleCnt="5"/>
      <dgm:spPr/>
      <dgm:t>
        <a:bodyPr/>
        <a:lstStyle/>
        <a:p>
          <a:endParaRPr lang="en-US"/>
        </a:p>
      </dgm:t>
    </dgm:pt>
    <dgm:pt modelId="{90CFC58D-2774-44C8-AA01-9049D425DA8E}" type="pres">
      <dgm:prSet presAssocID="{2E9AF7BB-595C-4495-BB1F-45440F2120C8}" presName="text0" presStyleLbl="node1" presStyleIdx="5" presStyleCnt="6" custScaleX="277357" custScaleY="134003" custRadScaleRad="184236" custRadScaleInc="-15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7CDB54-36DF-423E-8CF7-094E26F0D7E9}" type="presOf" srcId="{92562AE9-A4BC-46CC-95EE-4408490E0A31}" destId="{9C631BF6-437D-459B-A290-E79A87CB2E8A}" srcOrd="0" destOrd="0" presId="urn:microsoft.com/office/officeart/2008/layout/RadialCluster"/>
    <dgm:cxn modelId="{27B3AE29-E155-461E-A401-A82E65B903BE}" type="presOf" srcId="{C71A4233-33F4-4768-A5FF-FFE355E904A2}" destId="{ACA96C97-5116-40B9-8704-4949B908086C}" srcOrd="0" destOrd="0" presId="urn:microsoft.com/office/officeart/2008/layout/RadialCluster"/>
    <dgm:cxn modelId="{4B1E69B9-0CE7-4512-B7E7-A5BA7EABECEF}" srcId="{79D69331-8948-420D-8A11-01ABC533D292}" destId="{2E9AF7BB-595C-4495-BB1F-45440F2120C8}" srcOrd="4" destOrd="0" parTransId="{92562AE9-A4BC-46CC-95EE-4408490E0A31}" sibTransId="{A39F3115-106D-41AF-AB95-DA0272DFB9BC}"/>
    <dgm:cxn modelId="{E1A98499-1821-4C96-89AD-9004654DFC24}" srcId="{79D69331-8948-420D-8A11-01ABC533D292}" destId="{6F7AB0F3-16B8-488F-BE5D-8E5C6240719C}" srcOrd="2" destOrd="0" parTransId="{66E19CBA-549D-42EC-8E87-DB76789D3070}" sibTransId="{9CA94158-EFBE-4DCD-A5B1-F754996EC301}"/>
    <dgm:cxn modelId="{5A78E394-D615-4CA2-A1E6-40D2CC6A8B37}" type="presOf" srcId="{88C7ADF2-6CE9-46D3-ACDC-4108CE0C2D82}" destId="{0D7F767A-E17E-4AC6-BA01-1E2446511403}" srcOrd="0" destOrd="0" presId="urn:microsoft.com/office/officeart/2008/layout/RadialCluster"/>
    <dgm:cxn modelId="{EF4B2EAF-B50C-4A41-A35E-9087CB431530}" type="presOf" srcId="{17A85948-81CB-4733-A2F1-D2A19CB66C73}" destId="{F13683B1-F1D5-4D31-8F6D-F19C5A8BB21C}" srcOrd="0" destOrd="0" presId="urn:microsoft.com/office/officeart/2008/layout/RadialCluster"/>
    <dgm:cxn modelId="{BF11C923-0ACD-4DC7-95A0-0FCEF9BE27EE}" type="presOf" srcId="{6F7AB0F3-16B8-488F-BE5D-8E5C6240719C}" destId="{55AB84DA-7EE9-4829-9A6D-9856D297BB69}" srcOrd="0" destOrd="0" presId="urn:microsoft.com/office/officeart/2008/layout/RadialCluster"/>
    <dgm:cxn modelId="{759C7D9E-3D24-479B-BA36-0531C3C80F4A}" srcId="{46FBEEAD-757E-4B70-A1C0-395D763C0FF0}" destId="{79D69331-8948-420D-8A11-01ABC533D292}" srcOrd="0" destOrd="0" parTransId="{5414E5C4-0EA5-47BD-9772-B6D5D9F67B0B}" sibTransId="{E5D54FD0-F48E-45E3-93A7-6818466BD594}"/>
    <dgm:cxn modelId="{235A768B-A687-4954-80D6-767704F64862}" type="presOf" srcId="{81B2A0E4-A72F-40E7-9B80-FDE6B5E25683}" destId="{A7B7ADC1-8CE7-4062-8AD3-44A993DF2E25}" srcOrd="0" destOrd="0" presId="urn:microsoft.com/office/officeart/2008/layout/RadialCluster"/>
    <dgm:cxn modelId="{58C685CD-4E43-4C30-A680-E66034D88035}" type="presOf" srcId="{46FBEEAD-757E-4B70-A1C0-395D763C0FF0}" destId="{1B595956-BE90-44CC-9BDB-8E38464ED4F7}" srcOrd="0" destOrd="0" presId="urn:microsoft.com/office/officeart/2008/layout/RadialCluster"/>
    <dgm:cxn modelId="{732D4C14-E456-4CEC-96A2-2499D41443B8}" type="presOf" srcId="{79D69331-8948-420D-8A11-01ABC533D292}" destId="{5DEEC543-A844-43B3-B790-176F754E1A04}" srcOrd="0" destOrd="0" presId="urn:microsoft.com/office/officeart/2008/layout/RadialCluster"/>
    <dgm:cxn modelId="{BF24FA42-B111-4DB3-B7D2-BDAB4D6E2553}" type="presOf" srcId="{05BE385C-BAAD-4213-968C-4A6060D0D403}" destId="{0DCDF68A-FD67-4389-A5C8-5C6AE5ED3918}" srcOrd="0" destOrd="0" presId="urn:microsoft.com/office/officeart/2008/layout/RadialCluster"/>
    <dgm:cxn modelId="{87D063DC-7EFD-4509-97CA-A22446172460}" type="presOf" srcId="{66E19CBA-549D-42EC-8E87-DB76789D3070}" destId="{2ECC7D54-A7EB-499C-8D2B-6B9AE79652D9}" srcOrd="0" destOrd="0" presId="urn:microsoft.com/office/officeart/2008/layout/RadialCluster"/>
    <dgm:cxn modelId="{777C6631-C2F6-49D9-A108-BB457B91AA81}" type="presOf" srcId="{2E9AF7BB-595C-4495-BB1F-45440F2120C8}" destId="{90CFC58D-2774-44C8-AA01-9049D425DA8E}" srcOrd="0" destOrd="0" presId="urn:microsoft.com/office/officeart/2008/layout/RadialCluster"/>
    <dgm:cxn modelId="{C3808FA5-277B-4D6A-BA4B-9A608E0BA5EB}" type="presOf" srcId="{E5D30D39-1AFC-42E9-849B-BC11F625A6AC}" destId="{6DEFE091-2889-4E36-8065-DAA3427AD51F}" srcOrd="0" destOrd="0" presId="urn:microsoft.com/office/officeart/2008/layout/RadialCluster"/>
    <dgm:cxn modelId="{98A1CCC7-56F2-43CE-AA0F-4E5351127FCC}" srcId="{79D69331-8948-420D-8A11-01ABC533D292}" destId="{05BE385C-BAAD-4213-968C-4A6060D0D403}" srcOrd="0" destOrd="0" parTransId="{C71A4233-33F4-4768-A5FF-FFE355E904A2}" sibTransId="{7374DBC0-2233-43E4-BFC6-6ED558602465}"/>
    <dgm:cxn modelId="{1148CBF7-6113-42E3-B638-7494F02B3644}" srcId="{79D69331-8948-420D-8A11-01ABC533D292}" destId="{81B2A0E4-A72F-40E7-9B80-FDE6B5E25683}" srcOrd="1" destOrd="0" parTransId="{E5D30D39-1AFC-42E9-849B-BC11F625A6AC}" sibTransId="{56D9472B-D8AA-4FD0-82C5-6451656FA9EC}"/>
    <dgm:cxn modelId="{B7FC0142-F327-4A2C-B73C-B41B8B8B444F}" srcId="{79D69331-8948-420D-8A11-01ABC533D292}" destId="{17A85948-81CB-4733-A2F1-D2A19CB66C73}" srcOrd="3" destOrd="0" parTransId="{88C7ADF2-6CE9-46D3-ACDC-4108CE0C2D82}" sibTransId="{87A65B15-7488-49DA-ADEA-083EEC383834}"/>
    <dgm:cxn modelId="{02DC0E77-3F71-40E5-B388-3D72E2C87FE9}" type="presParOf" srcId="{1B595956-BE90-44CC-9BDB-8E38464ED4F7}" destId="{BACCCFCB-043D-48A0-BB86-663DE1D1672D}" srcOrd="0" destOrd="0" presId="urn:microsoft.com/office/officeart/2008/layout/RadialCluster"/>
    <dgm:cxn modelId="{F6C52B42-3E6E-436B-B813-F9A63BB0776C}" type="presParOf" srcId="{BACCCFCB-043D-48A0-BB86-663DE1D1672D}" destId="{5DEEC543-A844-43B3-B790-176F754E1A04}" srcOrd="0" destOrd="0" presId="urn:microsoft.com/office/officeart/2008/layout/RadialCluster"/>
    <dgm:cxn modelId="{17A2AA22-811F-4485-B348-962740F593F0}" type="presParOf" srcId="{BACCCFCB-043D-48A0-BB86-663DE1D1672D}" destId="{ACA96C97-5116-40B9-8704-4949B908086C}" srcOrd="1" destOrd="0" presId="urn:microsoft.com/office/officeart/2008/layout/RadialCluster"/>
    <dgm:cxn modelId="{4C7509BE-4C11-46E9-8F99-1FAFBCF40CA9}" type="presParOf" srcId="{BACCCFCB-043D-48A0-BB86-663DE1D1672D}" destId="{0DCDF68A-FD67-4389-A5C8-5C6AE5ED3918}" srcOrd="2" destOrd="0" presId="urn:microsoft.com/office/officeart/2008/layout/RadialCluster"/>
    <dgm:cxn modelId="{77E5296F-19A9-4AF1-A753-6DD3FA233C73}" type="presParOf" srcId="{BACCCFCB-043D-48A0-BB86-663DE1D1672D}" destId="{6DEFE091-2889-4E36-8065-DAA3427AD51F}" srcOrd="3" destOrd="0" presId="urn:microsoft.com/office/officeart/2008/layout/RadialCluster"/>
    <dgm:cxn modelId="{459AAE8B-70EF-4319-9253-007FFE5A1A1E}" type="presParOf" srcId="{BACCCFCB-043D-48A0-BB86-663DE1D1672D}" destId="{A7B7ADC1-8CE7-4062-8AD3-44A993DF2E25}" srcOrd="4" destOrd="0" presId="urn:microsoft.com/office/officeart/2008/layout/RadialCluster"/>
    <dgm:cxn modelId="{8D284E79-1B79-4FBB-9ADE-EFE8C20C9CA8}" type="presParOf" srcId="{BACCCFCB-043D-48A0-BB86-663DE1D1672D}" destId="{2ECC7D54-A7EB-499C-8D2B-6B9AE79652D9}" srcOrd="5" destOrd="0" presId="urn:microsoft.com/office/officeart/2008/layout/RadialCluster"/>
    <dgm:cxn modelId="{C128CA9B-9950-4FD3-86BC-8D27B090F15A}" type="presParOf" srcId="{BACCCFCB-043D-48A0-BB86-663DE1D1672D}" destId="{55AB84DA-7EE9-4829-9A6D-9856D297BB69}" srcOrd="6" destOrd="0" presId="urn:microsoft.com/office/officeart/2008/layout/RadialCluster"/>
    <dgm:cxn modelId="{57163812-73FB-4061-9A77-FDC18A682C46}" type="presParOf" srcId="{BACCCFCB-043D-48A0-BB86-663DE1D1672D}" destId="{0D7F767A-E17E-4AC6-BA01-1E2446511403}" srcOrd="7" destOrd="0" presId="urn:microsoft.com/office/officeart/2008/layout/RadialCluster"/>
    <dgm:cxn modelId="{37CF4911-07C5-452A-93F3-03BAA6BED3E4}" type="presParOf" srcId="{BACCCFCB-043D-48A0-BB86-663DE1D1672D}" destId="{F13683B1-F1D5-4D31-8F6D-F19C5A8BB21C}" srcOrd="8" destOrd="0" presId="urn:microsoft.com/office/officeart/2008/layout/RadialCluster"/>
    <dgm:cxn modelId="{03E9061B-35CF-49B2-9C4B-3091E44EA2C7}" type="presParOf" srcId="{BACCCFCB-043D-48A0-BB86-663DE1D1672D}" destId="{9C631BF6-437D-459B-A290-E79A87CB2E8A}" srcOrd="9" destOrd="0" presId="urn:microsoft.com/office/officeart/2008/layout/RadialCluster"/>
    <dgm:cxn modelId="{6BC699E9-21EE-4654-81E7-6045B9A7E9FA}" type="presParOf" srcId="{BACCCFCB-043D-48A0-BB86-663DE1D1672D}" destId="{90CFC58D-2774-44C8-AA01-9049D425DA8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6538-6E2A-4EF1-994E-F1B448F96E5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86263-B09F-432E-9A4F-2C18CD07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8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</a:t>
            </a:r>
            <a:r>
              <a:rPr lang="bn-BD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পাঠ্য পুস্তকের পাঠটি </a:t>
            </a:r>
            <a:r>
              <a:rPr lang="bn-BD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পড়ে নেবেন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8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মাছগুলো চিনতে না পারলে শিক্ষার্থীদের বলে দেবেন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88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1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সুবিধামত দলে বিভক্ত করে দলীয় কাজ দেবেন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3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4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করার পর প্রশ্ন করবেন খি দেখলাম,কি বুঝলাম?এধরনের নানা প্রশ্ন নিয়ে সময়ের দিকে লক্ষ্য রেখে মুক্ত আলোচনা করতে পারেন । শিক্ষক বলবেন আজ  আমরা </a:t>
            </a:r>
            <a:r>
              <a:rPr lang="bn-BD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জন্য পুকুর নির্বাচন ও প্রস্ততি</a:t>
            </a:r>
            <a:endPara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নিয়ে আলোচনা  করব। সবশেষে পাঠ ঘোষণা করবেন।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3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গুরুত্ব সহকারে আজকের শিখনফল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শিক্ষার্থীদের সবাইকে “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অর্থনৈতিক গুরুত্ব “ লিখতে বলবেন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2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ছবিগুলো প্রদর্শনের পর প্রশ্ন করবেন  “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 চাষের জন্য কি ধরণের পুকুর নির্বাচন করবেন?” ।উত্তর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শোনার পর বোর্ডে লিখবেন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9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7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করার পর প্রশ্ন করবেন,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দেখলাম কি বুঝলাম ইত্যাদি । শিক্ষার্থীদের নিকট থেকে উত্তর শোনার পর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86263-B09F-432E-9A4F-2C18CD0768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2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7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8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3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5477B-C6AF-4392-9944-48798D7A530C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62F9-4554-46D7-AF5A-CAF51FE4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0" Type="http://schemas.openxmlformats.org/officeDocument/2006/relationships/image" Target="../media/image37.wmf"/><Relationship Id="rId4" Type="http://schemas.openxmlformats.org/officeDocument/2006/relationships/image" Target="../media/image38.jpeg"/><Relationship Id="rId9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/>
          <p:cNvSpPr/>
          <p:nvPr/>
        </p:nvSpPr>
        <p:spPr>
          <a:xfrm>
            <a:off x="1851950" y="500174"/>
            <a:ext cx="8415076" cy="2085796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স্লাইডটি শুধুমাত্র শিক্ষকবৃন্দ তথা কন্টেন্ট </a:t>
            </a:r>
          </a:p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ব্যবহারকারীর জন্য</a:t>
            </a:r>
            <a:endParaRPr lang="bn-BD" sz="48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59853" y="2832929"/>
            <a:ext cx="10818253" cy="3044238"/>
          </a:xfrm>
          <a:prstGeom prst="round2Diag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নির্দেশনাগুলো পড়ে নেবেন</a:t>
            </a:r>
            <a:r>
              <a:rPr lang="bn-BD" sz="432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।এছাড়াও </a:t>
            </a:r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শিক্ষক প্রয়োজনবোধে নিজস্ব কৌশল প্রয়োগ করতে পারবেন।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493" y="447253"/>
            <a:ext cx="2497987" cy="1000035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773" y="5849340"/>
            <a:ext cx="5085430" cy="711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াঙ্গাস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উল্লেখ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34" y="1767999"/>
            <a:ext cx="4479127" cy="33733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196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78" y="3078170"/>
            <a:ext cx="4069448" cy="2708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372787" y="372769"/>
            <a:ext cx="4122295" cy="1528465"/>
          </a:xfrm>
          <a:prstGeom prst="wave">
            <a:avLst>
              <a:gd name="adj1" fmla="val 12500"/>
              <a:gd name="adj2" fmla="val 1773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চাষের সুবিধা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841" y="5786203"/>
            <a:ext cx="1074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 ধরনের ছোট-বড় পুকুর,দিঘি,ডোবা ও বদ্ধ জলাশয়ে চাষ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5" y="1901234"/>
            <a:ext cx="4414910" cy="2744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08" y="1687308"/>
            <a:ext cx="4350551" cy="2744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73654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27" y="5073851"/>
            <a:ext cx="490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 এককভাবে বা মিশ্রচাষও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1213" y="4519854"/>
            <a:ext cx="5846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 সর্বভূক বলে বিভিন্ন সম্পূরক খাবার সরবরাহ করে অধিক উৎপাদন পাওয়া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3" y="1152967"/>
            <a:ext cx="5277900" cy="3187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90" y="1152967"/>
            <a:ext cx="3934217" cy="3187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67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56" y="4871803"/>
            <a:ext cx="5261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হ্যাচারি থেকে সহজে এ মাছের পোনা পাওয়া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5790" y="4871803"/>
            <a:ext cx="517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রোগ প্রতিরোধ ক্ষমতা ও বেঁচে থাকার হার বেশী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02" y="797993"/>
            <a:ext cx="5670908" cy="3445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" y="797993"/>
            <a:ext cx="4594485" cy="3445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91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924" y="5231567"/>
            <a:ext cx="894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 জীবন্ত অবস্থায় পানির মধ্যে রেখে বাজারজাত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50" y="1447683"/>
            <a:ext cx="4622748" cy="3104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21" y="1558977"/>
            <a:ext cx="4407562" cy="3288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0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2098" y="539646"/>
            <a:ext cx="284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8072" y="5471410"/>
            <a:ext cx="643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চাষের সুবিধাসমূহ লিপিবদ্ধ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77" y="1281573"/>
            <a:ext cx="3646045" cy="37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1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557" y="479041"/>
            <a:ext cx="7455685" cy="858857"/>
          </a:xfrm>
          <a:prstGeom prst="doubleWave">
            <a:avLst>
              <a:gd name="adj1" fmla="val 6250"/>
              <a:gd name="adj2" fmla="val 286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চাষের জন্য পুকুর প্রস্ততির ধাপ কয়টি?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34616618"/>
              </p:ext>
            </p:extLst>
          </p:nvPr>
        </p:nvGraphicFramePr>
        <p:xfrm>
          <a:off x="524656" y="1454046"/>
          <a:ext cx="11152682" cy="468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9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EC543-A844-43B3-B790-176F754E1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DEEC543-A844-43B3-B790-176F754E1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DEEC543-A844-43B3-B790-176F754E1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A96C97-5116-40B9-8704-4949B908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CA96C97-5116-40B9-8704-4949B908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CA96C97-5116-40B9-8704-4949B908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CDF68A-FD67-4389-A5C8-5C6AE5ED3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0DCDF68A-FD67-4389-A5C8-5C6AE5ED3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0DCDF68A-FD67-4389-A5C8-5C6AE5ED3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EFE091-2889-4E36-8065-DAA3427AD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6DEFE091-2889-4E36-8065-DAA3427AD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6DEFE091-2889-4E36-8065-DAA3427AD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B7ADC1-8CE7-4062-8AD3-44A993DF2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A7B7ADC1-8CE7-4062-8AD3-44A993DF2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A7B7ADC1-8CE7-4062-8AD3-44A993DF2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CC7D54-A7EB-499C-8D2B-6B9AE7965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2ECC7D54-A7EB-499C-8D2B-6B9AE7965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2ECC7D54-A7EB-499C-8D2B-6B9AE7965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AB84DA-7EE9-4829-9A6D-9856D297B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55AB84DA-7EE9-4829-9A6D-9856D297B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55AB84DA-7EE9-4829-9A6D-9856D297B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7F767A-E17E-4AC6-BA01-1E2446511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0D7F767A-E17E-4AC6-BA01-1E2446511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0D7F767A-E17E-4AC6-BA01-1E2446511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3683B1-F1D5-4D31-8F6D-F19C5A8BB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F13683B1-F1D5-4D31-8F6D-F19C5A8BB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F13683B1-F1D5-4D31-8F6D-F19C5A8BB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631BF6-437D-459B-A290-E79A87CB2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9C631BF6-437D-459B-A290-E79A87CB2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9C631BF6-437D-459B-A290-E79A87CB2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CFC58D-2774-44C8-AA01-9049D425D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90CFC58D-2774-44C8-AA01-9049D425D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90CFC58D-2774-44C8-AA01-9049D425D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94" y="449061"/>
            <a:ext cx="5315181" cy="1030629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 পাড় মেরামত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9" y="1777702"/>
            <a:ext cx="5044928" cy="3272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27" y="1777702"/>
            <a:ext cx="4769565" cy="3109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170280" y="5426440"/>
            <a:ext cx="7778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পুকুড় পাড় মেরামত ও উঁচু করে বেঁধে দিতে হবে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490" y="4601981"/>
            <a:ext cx="4483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পুকুড় পাড়ে ঝোপ-ঝাড় থাকলে কেটে ফেলতে হবে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631521" y="749509"/>
            <a:ext cx="5721454" cy="3205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352976" y="4601981"/>
            <a:ext cx="4991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পুকুড় পাড়ে বড় গাছ থাকলে ডালপালা কেটে দিতে হবে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77" y="735083"/>
            <a:ext cx="4299324" cy="3220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96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3" y="2045392"/>
            <a:ext cx="4935857" cy="3291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87" y="2045392"/>
            <a:ext cx="4999149" cy="3291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89462" y="5561350"/>
            <a:ext cx="7540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পুকুড়ে কোন ধরনের জলজ আগাছা থাকবে 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94" y="449061"/>
            <a:ext cx="5315181" cy="1030629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45519" y="1592116"/>
            <a:ext cx="4976735" cy="3856808"/>
            <a:chOff x="4045519" y="1592116"/>
            <a:chExt cx="4976735" cy="385680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616526" y="1592116"/>
              <a:ext cx="3537679" cy="385680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045519" y="1674526"/>
              <a:ext cx="4976735" cy="34327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359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146" y="118439"/>
            <a:ext cx="3643663" cy="1143692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8637" y="5327865"/>
            <a:ext cx="5021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 কেমন আছ?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44" y="2028908"/>
            <a:ext cx="2950589" cy="23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9" y="5318974"/>
            <a:ext cx="1168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তলায় বেশি কাদা মাটি থাকলে তা তুলে ফেলতে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911593"/>
              </p:ext>
            </p:extLst>
          </p:nvPr>
        </p:nvGraphicFramePr>
        <p:xfrm>
          <a:off x="991673" y="1689361"/>
          <a:ext cx="4679323" cy="3281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Image" r:id="rId4" imgW="5866560" imgH="3695040" progId="Photoshop.Image.7">
                  <p:embed/>
                </p:oleObj>
              </mc:Choice>
              <mc:Fallback>
                <p:oleObj name="Image" r:id="rId4" imgW="5866560" imgH="36950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1673" y="1689361"/>
                        <a:ext cx="4679323" cy="3281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349136"/>
              </p:ext>
            </p:extLst>
          </p:nvPr>
        </p:nvGraphicFramePr>
        <p:xfrm>
          <a:off x="6820065" y="1629401"/>
          <a:ext cx="4667889" cy="3281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Image" r:id="rId6" imgW="5841000" imgH="4368240" progId="Photoshop.Image.7">
                  <p:embed/>
                </p:oleObj>
              </mc:Choice>
              <mc:Fallback>
                <p:oleObj name="Image" r:id="rId6" imgW="5841000" imgH="43682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20065" y="1629401"/>
                        <a:ext cx="4667889" cy="3281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8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34" y="1061178"/>
            <a:ext cx="5136683" cy="357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640"/>
          <a:stretch/>
        </p:blipFill>
        <p:spPr>
          <a:xfrm>
            <a:off x="6483016" y="1061178"/>
            <a:ext cx="4902365" cy="357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689549" y="5045572"/>
            <a:ext cx="10807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 হলে কাদার স্তর শুকিয়ে পুকুরের তলা শক্ত করতে হবে।এতে ক্ষতিকর গ্যাস ও রোগজীবাণু দুর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2315" y="449061"/>
            <a:ext cx="4499560" cy="1030629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রাক্ষুসে মাছ নিধন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642" y="5141625"/>
            <a:ext cx="11137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 মাধ্যমে পুকুর শুকিয়ে বা ঘন ফাঁসের জাল বারবার টেনে এ কাজ করা যেতে পারে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0" y="1637427"/>
            <a:ext cx="4399275" cy="3295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4" y="1681072"/>
            <a:ext cx="4491253" cy="3364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372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6969" y="2151165"/>
            <a:ext cx="3614043" cy="2840559"/>
            <a:chOff x="4194887" y="2151166"/>
            <a:chExt cx="3286125" cy="2469748"/>
          </a:xfrm>
          <a:effectLst>
            <a:glow rad="19050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9222" name="Picture 6" descr="Image result for Fish pesticide Roteno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887" y="2164062"/>
              <a:ext cx="1619250" cy="2456852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137" y="2151166"/>
              <a:ext cx="1666875" cy="245685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5" y="3857817"/>
            <a:ext cx="3059304" cy="19615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94" y="3589105"/>
            <a:ext cx="3881331" cy="20636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5" y="769349"/>
            <a:ext cx="3059304" cy="20787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681940" y="5806508"/>
            <a:ext cx="875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রোটেনন ব্যবহার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রাক্ষুসে মাছ অপসারণ করতে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184095"/>
              </p:ext>
            </p:extLst>
          </p:nvPr>
        </p:nvGraphicFramePr>
        <p:xfrm>
          <a:off x="7661095" y="769350"/>
          <a:ext cx="3881331" cy="207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Image" r:id="rId9" imgW="4990320" imgH="1777680" progId="Photoshop.Image.7">
                  <p:embed/>
                </p:oleObj>
              </mc:Choice>
              <mc:Fallback>
                <p:oleObj name="Image" r:id="rId9" imgW="4990320" imgH="177768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1095" y="769350"/>
                        <a:ext cx="3881331" cy="207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7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6144" y="5190184"/>
            <a:ext cx="595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রোটোনন ব্যবহারে মৃত মাছ খাওয়া যাবে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187" y="4636186"/>
            <a:ext cx="5452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রোটেনন ব্যবহার করার পর পুকুরের পানি ৭-১০ দিন ব্যবহার করা যাবে 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73" y="894507"/>
            <a:ext cx="4566301" cy="3420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53" y="950896"/>
            <a:ext cx="4491019" cy="3363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38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989" y="539002"/>
            <a:ext cx="3288998" cy="1030629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প্রয়োগ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51" y="1868182"/>
            <a:ext cx="6336673" cy="3453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05855" y="5551449"/>
            <a:ext cx="8402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শতকপ্রতি ১-২ কেজি চুন প্রয়োগ করতে হবে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9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490" y="4691920"/>
            <a:ext cx="499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বালতি বা ড্রামে চুন নিয়ে গুলে সারা পুকুরে ছিটিয়ে দিতে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5474" y="4691920"/>
            <a:ext cx="448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পুকুরের পানি পরিস্কার ও রোগজীবাণু দূর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0" y="795899"/>
            <a:ext cx="4886792" cy="3354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41" y="795899"/>
            <a:ext cx="5381614" cy="3354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81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01" y="1485172"/>
            <a:ext cx="4552669" cy="2678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514127" y="4290058"/>
            <a:ext cx="5543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দেওয়ার ৭-১০ দিন পরে পুকুরে শতক প্রতি ৫-৭ কেজি গোবর বা ৩-৪ কেজি হাঁস মুরগির বিষ্ঠা,১০০-১৫০ গ্রাম ইউরিয়া,২০ গ্রাম এমওপি সার দিতে হবে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9455" y="374152"/>
            <a:ext cx="4159385" cy="100609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সার প্রয়োগ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47" y="1516708"/>
            <a:ext cx="3534125" cy="2647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139022" y="4300356"/>
            <a:ext cx="558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পানি সবুজ হলে বুঝা যাবে যে পাকৃতিক খাবার তৈরি হয়েছে।তখন মাছের পোনা ছাড়তে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9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51" y="531915"/>
            <a:ext cx="2439474" cy="865098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360" y="5411019"/>
            <a:ext cx="8408831" cy="647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চাষের জন্য পুকুর প্রস্তুতির বিভিন্ন ধাপ উল্লেখ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47" y="1587657"/>
            <a:ext cx="4465682" cy="33449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560778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954" y="437539"/>
            <a:ext cx="2214093" cy="858369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220" y="4305489"/>
            <a:ext cx="1050916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মাছের ২টি বৈশিষ্ট্য উল্লেখ কর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রাক্ষুসে মাছ দমনে কি ব্যবহৃত হয়?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শতকপ্রতি কতটুকু চুন দিতে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35" y="1433952"/>
            <a:ext cx="2736929" cy="27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9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77113" y="313694"/>
            <a:ext cx="2437774" cy="1135950"/>
          </a:xfrm>
        </p:spPr>
        <p:txBody>
          <a:bodyPr>
            <a:noAutofit/>
          </a:bodyPr>
          <a:lstStyle/>
          <a:p>
            <a:pPr algn="ctr"/>
            <a:r>
              <a:rPr lang="bn-BD" sz="576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76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46127" y="2498238"/>
            <a:ext cx="4951028" cy="39602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মো:শামীম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শিক্ষা)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আহমাদ আলী আলিয়া কামিল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মাদরাসা,সিরাজগঞ্জ।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মোবাইল:০১৯২০৫৬৬৪১৩     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shameemjamuna60@gmail.com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94" y="1182846"/>
            <a:ext cx="970093" cy="124255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761576" y="4150182"/>
            <a:ext cx="3526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	কৃষিশিক্ষা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	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3171" y="429327"/>
            <a:ext cx="2254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ln w="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7673" y="474960"/>
            <a:ext cx="2709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92062" y="1517700"/>
            <a:ext cx="334850" cy="5127802"/>
            <a:chOff x="5892062" y="1182846"/>
            <a:chExt cx="334850" cy="512780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59488" y="1182846"/>
              <a:ext cx="0" cy="51278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26912" y="1880315"/>
              <a:ext cx="0" cy="36189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92062" y="1867437"/>
              <a:ext cx="0" cy="36189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76" y="1239805"/>
            <a:ext cx="2370290" cy="2705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8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39">
        <p14:window dir="vert"/>
      </p:transition>
    </mc:Choice>
    <mc:Fallback xmlns="">
      <p:transition spd="slow" advTm="5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290" y="483932"/>
            <a:ext cx="2394396" cy="987157"/>
          </a:xfrm>
          <a:prstGeom prst="doubleWave">
            <a:avLst/>
          </a:prstGeom>
          <a:solidFill>
            <a:schemeClr val="accent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567" y="5298461"/>
            <a:ext cx="10568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চাষের জন্য পুকুর প্রস্ততের বিভিন্ন ধাপ সমূহ লিখে নিয়ে আসবে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57" y="1769288"/>
            <a:ext cx="4778062" cy="29327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872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7642" y="363425"/>
            <a:ext cx="355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792" y="5679273"/>
            <a:ext cx="312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8460" y="5341469"/>
            <a:ext cx="1000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পাঙ্গাসের উৎপাদন বাড়াই,কর্মসংস্থান সৃষ্টি করি এবং বৈদেশিক মূদ্রা অর্জন করে সোনার বাংলা গড়ে তুলি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31" y="1711251"/>
            <a:ext cx="6791867" cy="29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6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Bangladesh Pond prepa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12619" y="5787993"/>
            <a:ext cx="749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তোমাদের কি ধারণা হল? একে একে 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513131"/>
            <a:ext cx="5651292" cy="4233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1" y="2488367"/>
            <a:ext cx="4941925" cy="2179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87951" y="732300"/>
            <a:ext cx="5083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দুটো ভালভাবে লক্ষ্য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617790" y="1536399"/>
            <a:ext cx="8055207" cy="827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পাঙ্গাস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চাষের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পুকুর প্রস্তুতি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3195" r="3335" b="4429"/>
          <a:stretch/>
        </p:blipFill>
        <p:spPr>
          <a:xfrm>
            <a:off x="3417757" y="2547107"/>
            <a:ext cx="5201587" cy="3863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2969" y="419724"/>
            <a:ext cx="3153037" cy="1041725"/>
          </a:xfrm>
          <a:prstGeom prst="doubleWav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04">
        <p14:window dir="vert"/>
      </p:transition>
    </mc:Choice>
    <mc:Fallback xmlns="">
      <p:transition spd="slow" advTm="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6619321"/>
              </p:ext>
            </p:extLst>
          </p:nvPr>
        </p:nvGraphicFramePr>
        <p:xfrm>
          <a:off x="4189425" y="400536"/>
          <a:ext cx="3438659" cy="997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31820" y="1881560"/>
            <a:ext cx="11835683" cy="4789695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7344030"/>
              </p:ext>
            </p:extLst>
          </p:nvPr>
        </p:nvGraphicFramePr>
        <p:xfrm>
          <a:off x="304574" y="1528362"/>
          <a:ext cx="11509828" cy="495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344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7A2148-D03B-486B-BAFA-618BB9F0E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B7A2148-D03B-486B-BAFA-618BB9F0E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B7A2148-D03B-486B-BAFA-618BB9F0E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EEAC10-FB35-4DE2-9E4E-FDCCEF090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2EEAC10-FB35-4DE2-9E4E-FDCCEF090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2EEAC10-FB35-4DE2-9E4E-FDCCEF090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9DBCA-D23D-41C1-9E87-2652C5814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FC9DBCA-D23D-41C1-9E87-2652C5814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FC9DBCA-D23D-41C1-9E87-2652C5814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B21CB2-7637-439B-9B51-FB56E41E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AB21CB2-7637-439B-9B51-FB56E41E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7AB21CB2-7637-439B-9B51-FB56E41E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06E8AA-7001-4EB1-A60D-E0DB5D8E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506E8AA-7001-4EB1-A60D-E0DB5D8E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506E8AA-7001-4EB1-A60D-E0DB5D8E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DBC52-BA42-4E4F-B772-3535261E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5CDDBC52-BA42-4E4F-B772-3535261E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5CDDBC52-BA42-4E4F-B772-3535261E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C5A863-0517-407E-9AFF-F871C1DCB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EC5A863-0517-407E-9AFF-F871C1DCB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EC5A863-0517-407E-9AFF-F871C1DCB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99" y="2164751"/>
            <a:ext cx="6468378" cy="2452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695333" y="5135354"/>
            <a:ext cx="872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অংশ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ধুসর এবং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পেটের অংশ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 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0727" y="479685"/>
            <a:ext cx="3777521" cy="1406188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পাঙ্গাস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62531" y="2683240"/>
            <a:ext cx="1124262" cy="24521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057900" y="3327894"/>
            <a:ext cx="1077418" cy="18074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b="17435"/>
          <a:stretch/>
        </p:blipFill>
        <p:spPr>
          <a:xfrm>
            <a:off x="2250446" y="974423"/>
            <a:ext cx="6842820" cy="2416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07999" y="4422340"/>
            <a:ext cx="557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গায়ে কোনো আঁইশ থাকে না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4341" y="4391163"/>
            <a:ext cx="561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চ্যাপ্টা,লম্বা আকৃতির এবং মাথা ছোট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193" y="5171607"/>
            <a:ext cx="5336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চাষের জন্য খুবই উপযোগী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849" y="5006715"/>
            <a:ext cx="5321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মাছে ছোট কাঁটা থাকে না।তাই খেতে খুব সুবিধা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8" y="1147836"/>
            <a:ext cx="4627991" cy="3409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435949"/>
            <a:ext cx="5269113" cy="24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700</Words>
  <Application>Microsoft Office PowerPoint</Application>
  <PresentationFormat>Widescreen</PresentationFormat>
  <Paragraphs>110</Paragraphs>
  <Slides>31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Image</vt:lpstr>
      <vt:lpstr>PowerPoint Presentation</vt:lpstr>
      <vt:lpstr>স্বাগতম</vt:lpstr>
      <vt:lpstr>পরিচিতি</vt:lpstr>
      <vt:lpstr>PowerPoint Presentation</vt:lpstr>
      <vt:lpstr> আজকের পাঠ   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>sdsafdsa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Teacher</cp:lastModifiedBy>
  <cp:revision>173</cp:revision>
  <dcterms:created xsi:type="dcterms:W3CDTF">2015-05-23T18:26:19Z</dcterms:created>
  <dcterms:modified xsi:type="dcterms:W3CDTF">2016-08-06T07:15:31Z</dcterms:modified>
</cp:coreProperties>
</file>